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5" r:id="rId12"/>
    <p:sldId id="272" r:id="rId13"/>
    <p:sldId id="273" r:id="rId14"/>
    <p:sldId id="274" r:id="rId15"/>
  </p:sldIdLst>
  <p:sldSz cx="12312650" cy="6858000"/>
  <p:notesSz cx="9144000" cy="6858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78" userDrawn="1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1DpNnvwEH1AVFRs1K/FThLBc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0" autoAdjust="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>
        <p:guide orient="horz" pos="216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700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32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18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766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7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06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65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76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4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79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63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91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0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16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62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836" y="2514601"/>
            <a:ext cx="9003624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4836" y="4777380"/>
            <a:ext cx="9003624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6191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4529541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81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09600"/>
            <a:ext cx="9003624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13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07421" y="3505200"/>
            <a:ext cx="761113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9257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2438401"/>
            <a:ext cx="900362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39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659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27407"/>
            <a:ext cx="900362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837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678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6792" y="627406"/>
            <a:ext cx="2229447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4835" y="627406"/>
            <a:ext cx="6541095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761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84" y="624110"/>
            <a:ext cx="8999876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35" y="2133600"/>
            <a:ext cx="900362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3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2058750"/>
            <a:ext cx="900362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3530129"/>
            <a:ext cx="900362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696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4835" y="2133600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906" y="2126222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70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461" y="1972703"/>
            <a:ext cx="40322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835" y="2548966"/>
            <a:ext cx="43858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80914" y="1969475"/>
            <a:ext cx="40385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880" y="2545738"/>
            <a:ext cx="4381609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26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921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251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446088"/>
            <a:ext cx="353988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584" y="446089"/>
            <a:ext cx="523287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5" y="1598613"/>
            <a:ext cx="35398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609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4800600"/>
            <a:ext cx="900362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4835" y="634965"/>
            <a:ext cx="900362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367338"/>
            <a:ext cx="900362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8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79734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491" y="157"/>
            <a:ext cx="2379995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469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583" y="624110"/>
            <a:ext cx="899987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2133600"/>
            <a:ext cx="900362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4150" y="6130437"/>
            <a:ext cx="115762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4835" y="6135809"/>
            <a:ext cx="769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7075" y="787783"/>
            <a:ext cx="787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2551870" y="378270"/>
            <a:ext cx="7390580" cy="13394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b" anchorCtr="0">
            <a:noAutofit/>
          </a:bodyPr>
          <a:lstStyle/>
          <a:p>
            <a:pPr algn="ctr"/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БІЛІМ ЖӘНЕ ҒЫЛЫМ МИНИСТРЛІГІ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                                                                                                           БИОЛОГИЯ ЖӘНЕ БИОТЕХНОЛОГИЯ ФАКУЛЬТЕТІ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БОТАНИКА ЖӘНЕ АГРОЭКОЛОГИЯ КАФЕДРАСЫ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6865034" y="4984666"/>
            <a:ext cx="4600135" cy="1077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>
              <a:buSzPts val="2000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ДӘРІСКЕР: Биология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ғылымның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кандидаты, профессор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Аметов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Абибулла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2450" y="115855"/>
            <a:ext cx="2150814" cy="200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2887984" y="2843238"/>
            <a:ext cx="7522107" cy="64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30" tIns="46152" rIns="92330" bIns="46152" anchor="t" anchorCtr="0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Тарбағатай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7855" y="1939028"/>
            <a:ext cx="191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Дәріс 8</a:t>
            </a:r>
          </a:p>
        </p:txBody>
      </p:sp>
      <p:pic>
        <p:nvPicPr>
          <p:cNvPr id="8" name="Google Shape;136;p1"/>
          <p:cNvPicPr preferRelativeResize="0"/>
          <p:nvPr/>
        </p:nvPicPr>
        <p:blipFill rotWithShape="1">
          <a:blip r:embed="rId4">
            <a:alphaModFix/>
          </a:blip>
          <a:srcRect l="6661" t="-4746" r="-6661" b="27079"/>
          <a:stretch/>
        </p:blipFill>
        <p:spPr>
          <a:xfrm>
            <a:off x="801726" y="193562"/>
            <a:ext cx="1750144" cy="184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1832380" y="812334"/>
            <a:ext cx="8647889" cy="538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Тарбағатай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қорығының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флораны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қорғаудағы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маңызы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871003" y="1350498"/>
            <a:ext cx="9256542" cy="45607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табиғиэкожүйелерді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атқарады.Бұл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биоалуантүрлілігінсақтауға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қажетететін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арнайышараларды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асырады.Қорықтың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рөлдері:1.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түрлердіңтабиғи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етіліп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олардыңсанының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азаюының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шараларыжүргізіледі.2.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тұрақтандыру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орман,шалғын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альпілікбелдеулердегі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қауымдастықтары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қорықарқылы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экожүйелердіңқұрылымы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табиғипроцестердің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етіледі.3.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қорықэндемдік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бақылау,табиғатты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беруүшін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Бұлтуризмді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келтірместен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дамытуғамүмкіндік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жергіліктіхалық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көтереді.Тарбағатай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қорығыныңқызметі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экожүйеніңұзақ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етугебағытталған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реликтіөсімдіктердің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негізгімиссиясының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2383056" y="239151"/>
            <a:ext cx="8999876" cy="15052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871003" y="1350498"/>
            <a:ext cx="9256542" cy="45607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бар.Бұл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менбиоалуантүрлілікті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атқарады.Кейбір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кітабынаенгізілген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экологиялықжауапкершілік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қорығыфлораны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тұрақтандыружәне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миссияатқарады.Эндемдік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жойылуынаантропогендік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жәнешетелдік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себептітабиғатты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аймақтағыфлораның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бастышарты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8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idx="1"/>
          </p:nvPr>
        </p:nvSpPr>
        <p:spPr>
          <a:xfrm>
            <a:off x="1945388" y="679536"/>
            <a:ext cx="7695406" cy="6055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2200"/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Пысықтау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5432" indent="0" algn="ctr">
              <a:spcBef>
                <a:spcPts val="0"/>
              </a:spcBef>
              <a:buSzPts val="2200"/>
              <a:buNone/>
            </a:pPr>
            <a:endParaRPr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1.Тарбағатай тау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жотасы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тұрғыданқай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2.Тарбағатай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флорасындағы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түрлергеқандай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3.Тарбағатай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пиязы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Allium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tarbagataicum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қандайэкологиялық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4.Тарбағатай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қызғалдағы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Tulipa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tarbagataica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қайбелдеулерде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5.Реликті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тарихимаңызы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6.Тарбағатайдағы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түрлерге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мысалкелтіріңіз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7.Эндемдік пен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өсімдіктердіңайырмашылығы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8.Тарбағатай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флорасында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өсімдіктерҚазақстанның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кітабына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9.Тарбағатай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қорығыныңфлораны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қорғаудағы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10.Эндемдік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жойылыпкету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>
            <a:spLocks noGrp="1"/>
          </p:cNvSpPr>
          <p:nvPr>
            <p:ph idx="1"/>
          </p:nvPr>
        </p:nvSpPr>
        <p:spPr>
          <a:xfrm>
            <a:off x="1938530" y="889779"/>
            <a:ext cx="7695406" cy="57936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3200"/>
              <a:buNone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Пайдаланған әдебиеттер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ctr">
              <a:spcBef>
                <a:spcPts val="0"/>
              </a:spcBef>
              <a:buSzPts val="3200"/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 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(Астана, 2014)2. Кокорева И.И. и др. “Редкие виды растений Северного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Тянь-Шаня”Алматы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2013, 208 с.3.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Байтулин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И.О.,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Котухов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 “Флора сосудистых растений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КазахстанскогоАлтая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КonicaMinolta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Алматы, 2011. 158 с.4.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“В мире редких растений” Кайнар, 1986. 176 с.5. Красная книга Казахстана ССР. Редкие и находящиеся под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угрозойисчезнования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животных и растений. Том2 Растения. Алма-Ата, Кайнар,1986. 260 с.6.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“Реликты вокруг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нас.”Алма-Ата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Кайнар, 2020 87с.7.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«Редкие растение Казахстана.» Издательства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Наука»КазССР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Алма-ата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барма?8. Г . М. Абдулина. Флора Казахстана и её редкие виды. – Алматы, 2001.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2412971" y="104878"/>
            <a:ext cx="7394078" cy="56580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Google Shape;253;p19"/>
          <p:cNvSpPr txBox="1">
            <a:spLocks noGrp="1"/>
          </p:cNvSpPr>
          <p:nvPr>
            <p:ph idx="1"/>
          </p:nvPr>
        </p:nvSpPr>
        <p:spPr>
          <a:xfrm rot="10800000" flipH="1">
            <a:off x="2000806" y="7831023"/>
            <a:ext cx="7695406" cy="218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25000" lnSpcReduction="20000"/>
          </a:bodyPr>
          <a:lstStyle/>
          <a:p>
            <a:pPr indent="-163848">
              <a:spcBef>
                <a:spcPts val="0"/>
              </a:spcBef>
              <a:spcAft>
                <a:spcPts val="1212"/>
              </a:spcAft>
              <a:buSzPct val="16923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2082018" y="2433711"/>
            <a:ext cx="8884288" cy="6611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400"/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Дәрістің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2082018" y="3094891"/>
            <a:ext cx="8768925" cy="25165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Тарбагатай 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жотасыныц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жардайлары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Тарбагатай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кауымдастыктары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шалгын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Тарбагатайдагы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осімдіктер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осімдіктері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турлердін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табитатты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коргау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манызы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2018" y="901150"/>
            <a:ext cx="2757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Дәрістің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2018" y="1416406"/>
            <a:ext cx="9003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432" algn="just">
              <a:spcAft>
                <a:spcPts val="1212"/>
              </a:spcAft>
              <a:buSzPts val="2400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Тарбагатай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осімдік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жамылгысынын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ерекшеліктерін,эндемдік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турлердін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манызын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зандылыктарын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1981487" y="818074"/>
            <a:ext cx="8999876" cy="8137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kk-K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endParaRPr lang="el-G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idx="1"/>
          </p:nvPr>
        </p:nvSpPr>
        <p:spPr>
          <a:xfrm>
            <a:off x="1838767" y="1434905"/>
            <a:ext cx="9003625" cy="4130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байфлорасымен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ШығысҚазақстандағы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экологиялықаймақтардың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географиялықорналасуымен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биотикалықфакторларымен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байланысты.Эндемдік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ғанатаралған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кеңтаралмаған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Тарбағатайжотасында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болыптабылады.Кіріспе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флорасынзерттеу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таралузаңдылықтарын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экологиялық,ғылыми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Бұлтақырып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сақтаумәселелерін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730477" y="534573"/>
            <a:ext cx="8999876" cy="675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қорны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idx="1"/>
          </p:nvPr>
        </p:nvSpPr>
        <p:spPr>
          <a:xfrm>
            <a:off x="1454343" y="1316158"/>
            <a:ext cx="5860857" cy="312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Солтүстік-Шығыс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Қазақстандаорналасқан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географиялықжағдайымен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Алтайтауларымен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Алатауымен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шектеседі.Биіктігі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1500–3000 метр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түрлібиіктік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ерекшеқауымдастықтарын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қалыптастырады.Климат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қаттыаяздар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райықұрғақ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климаттықерекшеліктер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әртүрлілігіне,эндемдік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географиялықорналасуы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маңыздыорталығы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қауымдастығынқалыптастырады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rip to mountains of Tarbagat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81" y="1434904"/>
            <a:ext cx="4317951" cy="45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idx="1"/>
          </p:nvPr>
        </p:nvSpPr>
        <p:spPr>
          <a:xfrm>
            <a:off x="1606274" y="1083213"/>
            <a:ext cx="8578085" cy="4923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92500" lnSpcReduction="20000"/>
          </a:bodyPr>
          <a:lstStyle/>
          <a:p>
            <a:pPr marL="115432" indent="0">
              <a:lnSpc>
                <a:spcPct val="120000"/>
              </a:lnSpc>
              <a:spcBef>
                <a:spcPts val="0"/>
              </a:spcBef>
              <a:buSzPts val="2200"/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>
              <a:lnSpc>
                <a:spcPct val="120000"/>
              </a:lnSpc>
              <a:spcBef>
                <a:spcPts val="0"/>
              </a:spcBef>
              <a:buSzPts val="2200"/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lnSpc>
                <a:spcPct val="120000"/>
              </a:lnSpc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жотасының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табиғижағдайлары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флорасыныңәртүрлілігі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түрлердіңсақталуына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Жотабиіктік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белдеулер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әртүрліөсімдік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қауымдастықтарына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бөлінеді.Тау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үстірттерінде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даласы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меншалғындар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шөптесінөсімдіктер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дала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шалғындары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сондай-ақшөлге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төзімді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құрғақшылыққабейімделген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кездеседі.Орман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белдеулерінде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Pinussylvestris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шырша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Picea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obovata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басым.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ормандар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топырақтыэрозиядан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экожүйесініңтұрақтылығын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Орманастарында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шөптесін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бұталыөсімдіктердің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қалыптасқан.Субальпілік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альпілік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белдеулердешөптесін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қауымдастықтар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мол,өсімдіктердің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алуандығы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жоғары.Мұнда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реликтіөсімдіктер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Rhodiola,Gentiana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Saussurea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таулыөсімдіктер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белдеулердіңэкологиялық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жағдайлары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ауытқуы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қаржамылғысы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топырақ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жәнеылғалдылық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өсімдіктердіңбиологиялық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анықтайды.Тарбағатай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жотасының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табиғижағдайлары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әртүрлілігін,эндемдік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өсімдіктердіңсақталуын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экологиялықтұрақтылыққа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002010" y="275771"/>
            <a:ext cx="9450285" cy="5401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Тарбағатай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флорасының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сипаттамасы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idx="1"/>
          </p:nvPr>
        </p:nvSpPr>
        <p:spPr>
          <a:xfrm>
            <a:off x="1983760" y="717452"/>
            <a:ext cx="5317373" cy="55286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1200-дан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ішіндежабық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тұқымдылар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Magnoliophyta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Pteridophyta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тәріздестер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Bryophyta)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флораэкожүйенің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эндемдік,реликті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Stipa, Artemisia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шөптесін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жәнебұталы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басым.Шалғындар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Festuca, Poa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шөптесін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түрлердентұрады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қызмететеді.Орманды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Pinus sylvestris)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Piceaobovata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шөптесін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бұталыөсімдіктер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өседі.Субальпілік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Rhodiola,Gentiana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Saussurea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кездеседі.Тарбағатай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сақталуынамаңызды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arbagatai National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00" y="2070242"/>
            <a:ext cx="4227234" cy="37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945243" y="377694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p8"/>
          <p:cNvSpPr txBox="1">
            <a:spLocks noGrp="1"/>
          </p:cNvSpPr>
          <p:nvPr>
            <p:ph idx="1"/>
          </p:nvPr>
        </p:nvSpPr>
        <p:spPr>
          <a:xfrm>
            <a:off x="1413911" y="1195698"/>
            <a:ext cx="6886027" cy="463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біргеографиялық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жәнебасқа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кездеспейтін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өсімдіктертобы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эндемдіктүрлердің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экологиялықмаңыздығын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көрсетеді.Тарбағатай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таулыбелдеулер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аймақтардатаралған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таралуерекшелігі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климаттықжағдайларға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жәнебиотикалық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бейімделуіменбайланысты.Мысалдар:Тарбағатай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пиязы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Allium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tarbagataicum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таулыбеткейлерде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ашықжерлерді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дренажды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азылғалдылықты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Эндемдікболуына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жатады.Тарбағатай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қызғалдағы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Tulipatarbagataica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субальпілікбелдеулерде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гүлдеп,жергілікті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шараларынқажет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етеді.Эндемдік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ерекшерөл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биоалуантүрліліктіарттырады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тұрақтылықтықамтамасыз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ғылымизерттеулер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ltynemel.kz/images/2021/06/14/aquilegia-vital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12" y="1658584"/>
            <a:ext cx="3770142" cy="47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2013084" y="795486"/>
            <a:ext cx="8426470" cy="245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1864857" y="1171032"/>
            <a:ext cx="8054962" cy="5258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тарихикезеңдерден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қазіргіуақытта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таралмаған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түрлер.Олар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өзгерістергетөтеп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бойыөмір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болыптабылады.Мысалдар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Ginkgo biloba–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қалдық»деп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жәнегенетикалық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өсіріледі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obovata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жотасыныңорман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таулыэкожүйеде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топырақтыэрозиядан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ішіндегібиоалуантүрлілікті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етеді.Табиғи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маңызы:Реликтіөсімдіктердің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зор:Биоалуантүрлілікті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байытады;Экожүйені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тұрақтандыру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таулықауымдастықтардың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қызметінсақтауға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қосады;Ғылыми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эволюциялықтарихты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климат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флораныңдаму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береді.Реликті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қауіптөнген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шараларынқолдану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SzPts val="2200"/>
              <a:buNone/>
            </a:pP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910268" y="544747"/>
            <a:ext cx="7695406" cy="4779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1788861" y="1022714"/>
            <a:ext cx="7695406" cy="10769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кездесетінкөптеген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Қызылкітабына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немесеқорғауды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қатарынажатады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маңызды.Қызыл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Tulipa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tarbagataica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Тарбағатайқызғалдағы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субальпілікбелдеулерде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түр;қорғалуы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Allium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tarbagataicum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пиязы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тауетектерінде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өсімдік;табиғи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Rhodiola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algida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экожүйедебиоалуантүрліліктің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үлесқосады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Saussurea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involucrata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жәнесубальпілік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қорғаумақсатында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қажет.Қорғалуы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міндетті:Бұл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таралуаймағы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менмемлекеттік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аумақтардақорғау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қорғау,сондай-ақ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менмониторинг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жүзегеасырылады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экожүйедебиоалуантүрлілікті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368</TotalTime>
  <Words>1401</Words>
  <Application>Microsoft Office PowerPoint</Application>
  <PresentationFormat>Произвольный</PresentationFormat>
  <Paragraphs>59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Gothic</vt:lpstr>
      <vt:lpstr>Wingdings 3</vt:lpstr>
      <vt:lpstr>Times New Roman</vt:lpstr>
      <vt:lpstr>Arial</vt:lpstr>
      <vt:lpstr>Легкий дым</vt:lpstr>
      <vt:lpstr>             ҚАЗАҚСТАН РЕСПУБЛИКАСЫНЫҢ БІЛІМ ЖӘНЕ ҒЫЛЫМ МИНИСТРЛІГІ ӘЛ-ФАРАБИ АТЫНДАҒЫ ҚАЗАҚ ҰЛТТЫҚ УНИВЕРСИТЕТІ                                                                                                           БИОЛОГИЯ ЖӘНЕ БИОТЕХНОЛОГИЯ ФАКУЛЬТЕТІ БОТАНИКА ЖӘНЕ АГРОЭКОЛОГИЯ КАФЕДРАСЫ </vt:lpstr>
      <vt:lpstr>Дәрістің жоспары: </vt:lpstr>
      <vt:lpstr>Кіріспе</vt:lpstr>
      <vt:lpstr>Тарбағатай жотасының географиялы қорны</vt:lpstr>
      <vt:lpstr>Презентация PowerPoint</vt:lpstr>
      <vt:lpstr>Тарбағатай флорасының жалпы сипаттамасы </vt:lpstr>
      <vt:lpstr>Эндемдік өсімдіктер</vt:lpstr>
      <vt:lpstr>Реликті өсімдіктер</vt:lpstr>
      <vt:lpstr>Қазақстанның Қызыл кітабына енгізілген түрлер:</vt:lpstr>
      <vt:lpstr>Тарбағатай мемлекеттік табиғи қорығының флораны қорғаудағы маңызы</vt:lpstr>
      <vt:lpstr>Қорытынды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 БИОЛОГИЯ ЖӘНЕ БИОТЕХНОЛОГИЯ ФАКУЛЬТЕТІ БОТАНИКА ЖӘНЕ АГРОЭКОЛОГИЯ КАФЕДРАСЫ</dc:title>
  <dc:creator>Наурыз</dc:creator>
  <cp:lastModifiedBy>Admin</cp:lastModifiedBy>
  <cp:revision>40</cp:revision>
  <dcterms:created xsi:type="dcterms:W3CDTF">2025-11-01T12:34:28Z</dcterms:created>
  <dcterms:modified xsi:type="dcterms:W3CDTF">2025-11-07T14:27:28Z</dcterms:modified>
</cp:coreProperties>
</file>